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  <p:sldMasterId id="2147483679" r:id="rId16"/>
  </p:sld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" Target="slides/slide1.xml"/><Relationship Id="rId18" Type="http://schemas.openxmlformats.org/officeDocument/2006/relationships/slide" Target="slides/slide2.xml"/><Relationship Id="rId19" Type="http://schemas.openxmlformats.org/officeDocument/2006/relationships/slide" Target="slides/slide3.xml"/><Relationship Id="rId20" Type="http://schemas.openxmlformats.org/officeDocument/2006/relationships/slide" Target="slides/slide4.xml"/><Relationship Id="rId21" Type="http://schemas.openxmlformats.org/officeDocument/2006/relationships/slide" Target="slides/slide5.xml"/><Relationship Id="rId22" Type="http://schemas.openxmlformats.org/officeDocument/2006/relationships/slide" Target="slides/slide6.xml"/><Relationship Id="rId23" Type="http://schemas.openxmlformats.org/officeDocument/2006/relationships/slide" Target="slides/slide7.xml"/><Relationship Id="rId24" Type="http://schemas.openxmlformats.org/officeDocument/2006/relationships/slide" Target="slides/slide8.xml"/><Relationship Id="rId25" Type="http://schemas.openxmlformats.org/officeDocument/2006/relationships/slide" Target="slides/slide9.xml"/><Relationship Id="rId2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7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8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2025-04-04T08:25:37Z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